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photoAlbum layout="1pic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35608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7721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4841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43701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68233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99942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13531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38624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76527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27682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21622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DA74C-4425-4878-B551-EA37778D0A64}" type="datetimeFigureOut">
              <a:rPr lang="el-GR" smtClean="0"/>
              <a:t>1/3/2017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C5CA3-E653-4C26-9969-7F98FA69DC3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32337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ΑΜΕΣΟ &amp; ΕΜΜΕΣΟ ΠΑΡΑΣΚΕΥΑΣΜΑ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l-GR" dirty="0" smtClean="0"/>
              <a:t>Διδάσκουσα: ΜΑΡΙΑ ΚΡΑΣΤΑΝΑ</a:t>
            </a:r>
          </a:p>
          <a:p>
            <a:r>
              <a:rPr lang="el-GR" dirty="0" smtClean="0"/>
              <a:t>Σχολείο: 1</a:t>
            </a:r>
            <a:r>
              <a:rPr lang="el-GR" baseline="30000" dirty="0" smtClean="0"/>
              <a:t>ο</a:t>
            </a:r>
            <a:r>
              <a:rPr lang="el-GR" dirty="0" smtClean="0"/>
              <a:t> ΕΠΑ.Λ Κιλκίς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50877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66825"/>
            <a:ext cx="7772400" cy="4324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6262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6188"/>
            <a:ext cx="7772400" cy="4365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1493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1425"/>
            <a:ext cx="7772400" cy="4373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60133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36663"/>
            <a:ext cx="7772400" cy="43830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8234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9363"/>
            <a:ext cx="7772400" cy="4359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8030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9363"/>
            <a:ext cx="7772400" cy="43576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2833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52538"/>
            <a:ext cx="7772400" cy="4352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680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1425"/>
            <a:ext cx="7772400" cy="4375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8107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38250"/>
            <a:ext cx="7772400" cy="438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7437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44600"/>
            <a:ext cx="7772400" cy="43672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4299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52538"/>
            <a:ext cx="7772400" cy="4351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32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52538"/>
            <a:ext cx="7772400" cy="43513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2585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 descr="0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38250"/>
            <a:ext cx="7772400" cy="4381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2629055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Office PowerPoint</Application>
  <PresentationFormat>Προβολή στην οθόνη (4:3)</PresentationFormat>
  <Paragraphs>3</Paragraphs>
  <Slides>14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15" baseType="lpstr">
      <vt:lpstr>Θέμα του Office</vt:lpstr>
      <vt:lpstr>ΑΜΕΣΟ &amp; ΕΜΜΕΣΟ ΠΑΡΑΣΚΕΥΑΣΜΑ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>P.K.S.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ΑΜΕΣΟ &amp; ΕΜΜΕΣΟ ΠΑΡΑΣΚΕΥΑΣΜΑ</dc:title>
  <dc:creator>Me</dc:creator>
  <cp:lastModifiedBy>Me</cp:lastModifiedBy>
  <cp:revision>1</cp:revision>
  <dcterms:created xsi:type="dcterms:W3CDTF">2017-03-01T16:18:44Z</dcterms:created>
  <dcterms:modified xsi:type="dcterms:W3CDTF">2017-03-01T16:20:38Z</dcterms:modified>
</cp:coreProperties>
</file>